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936152-1328-40A1-AFBF-384DABA55D49}" v="3" dt="2025-07-02T06:43:5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78" d="100"/>
          <a:sy n="78" d="100"/>
        </p:scale>
        <p:origin x="500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 descr="A person sitting on a rock in front of a building&#10;&#10;AI-generated content may be incorrect.">
            <a:extLst>
              <a:ext uri="{FF2B5EF4-FFF2-40B4-BE49-F238E27FC236}">
                <a16:creationId xmlns:a16="http://schemas.microsoft.com/office/drawing/2014/main" id="{5755B7C8-0019-BB08-5454-0AD91C8B63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2500" b="12500"/>
          <a:stretch>
            <a:fillRect/>
          </a:stretch>
        </p:blipFill>
        <p:spPr/>
      </p:pic>
      <p:pic>
        <p:nvPicPr>
          <p:cNvPr id="33" name="Picture Placeholder 32" descr="A person sitting on a boat&#10;&#10;AI-generated content may be incorrect.">
            <a:extLst>
              <a:ext uri="{FF2B5EF4-FFF2-40B4-BE49-F238E27FC236}">
                <a16:creationId xmlns:a16="http://schemas.microsoft.com/office/drawing/2014/main" id="{39A9F450-5F0A-0CEF-7219-0E9CFFCA997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3862" b="13862"/>
          <a:stretch>
            <a:fillRect/>
          </a:stretch>
        </p:blipFill>
        <p:spPr/>
      </p:pic>
      <p:pic>
        <p:nvPicPr>
          <p:cNvPr id="35" name="Picture Placeholder 34" descr="A person sitting on a boat with a flag and mountains in the background&#10;&#10;AI-generated content may be incorrect.">
            <a:extLst>
              <a:ext uri="{FF2B5EF4-FFF2-40B4-BE49-F238E27FC236}">
                <a16:creationId xmlns:a16="http://schemas.microsoft.com/office/drawing/2014/main" id="{A1939004-1283-0764-FB1F-9D6347E5876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13862" b="13862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3034041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Branch Controller- Cocoa &amp; Cashew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3 years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Adani Wilmar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For the global exposure and everyday brings new challenges and chances to grow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I have my mom &amp; dad in my family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Scrolling Reddit</a:t>
            </a: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Muesli with milk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Die with a smile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Pankaj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Mishra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</a:t>
            </a: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Panks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can sleep anytime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9948</TotalTime>
  <Words>128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Kesiena Ekutu</cp:lastModifiedBy>
  <cp:revision>78</cp:revision>
  <dcterms:created xsi:type="dcterms:W3CDTF">2022-11-27T12:58:00Z</dcterms:created>
  <dcterms:modified xsi:type="dcterms:W3CDTF">2025-07-08T06:54:28Z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